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</p:sldMasterIdLst>
  <p:handoutMasterIdLst>
    <p:handoutMasterId r:id="rId6"/>
  </p:handoutMasterIdLst>
  <p:sldIdLst>
    <p:sldId id="256" r:id="rId5"/>
  </p:sldIdLst>
  <p:sldSz cx="15119350" cy="21383625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1626" y="48"/>
      </p:cViewPr>
      <p:guideLst>
        <p:guide orient="horz" pos="6735"/>
        <p:guide pos="4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405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6C787A3-341E-BBB7-0708-8DCEAEEF59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3A9F60F-A169-057A-D821-49456CC0BE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FE10A-F2EE-4F7E-951E-92EC72E450BA}" type="datetimeFigureOut">
              <a:rPr lang="it-IT" smtClean="0"/>
              <a:t>17/02/2023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70DE0E0-46A7-592E-21CB-630292DACB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C457D32-2011-E331-6829-C91F3EEFE4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E1773-A838-4728-B877-DC27130520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452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2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81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109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2BCEB06-8498-45CD-A23A-89966221E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388" y="5813946"/>
            <a:ext cx="4558352" cy="1214650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33774D5-67AB-4D72-AB90-59FAF549D8E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4610" y="5813946"/>
            <a:ext cx="8300208" cy="121465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088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33774D5-67AB-4D72-AB90-59FAF549D8E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4609" y="5813946"/>
            <a:ext cx="13677426" cy="121465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26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4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31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6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82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624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38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74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48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686" r:id="rId13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univpm.it/Entra/" TargetMode="External"/><Relationship Id="rId7" Type="http://schemas.openxmlformats.org/officeDocument/2006/relationships/hyperlink" Target="https://ilabsindustry.it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www.iftommitaly.it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859A4553-7EC2-40CA-94A5-A5F7443A46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11822" r="3822" b="78159"/>
          <a:stretch/>
        </p:blipFill>
        <p:spPr>
          <a:xfrm>
            <a:off x="3088477" y="312796"/>
            <a:ext cx="9890090" cy="1509374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30C4F2-158A-4757-A0CF-4539BC32A3B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08875" y="4698669"/>
            <a:ext cx="6371583" cy="13794376"/>
          </a:xfrm>
        </p:spPr>
        <p:txBody>
          <a:bodyPr>
            <a:normAutofit/>
          </a:bodyPr>
          <a:lstStyle/>
          <a:p>
            <a:pPr marL="0" indent="0" algn="just" defTabSz="91440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it-IT" b="1" dirty="0">
                <a:solidFill>
                  <a:prstClr val="black"/>
                </a:solidFill>
              </a:rPr>
              <a:t>Abstract </a:t>
            </a:r>
            <a:r>
              <a:rPr lang="it-IT" sz="2000" dirty="0" err="1">
                <a:solidFill>
                  <a:prstClr val="black"/>
                </a:solidFill>
              </a:rPr>
              <a:t>Lorem</a:t>
            </a:r>
            <a:r>
              <a:rPr lang="it-IT" sz="2000" dirty="0">
                <a:solidFill>
                  <a:prstClr val="black"/>
                </a:solidFill>
              </a:rPr>
              <a:t> </a:t>
            </a:r>
            <a:r>
              <a:rPr lang="it-IT" sz="2000" dirty="0" err="1">
                <a:solidFill>
                  <a:prstClr val="black"/>
                </a:solidFill>
              </a:rPr>
              <a:t>ipsum</a:t>
            </a:r>
            <a:r>
              <a:rPr lang="it-IT" sz="2000" dirty="0">
                <a:solidFill>
                  <a:prstClr val="black"/>
                </a:solidFill>
              </a:rPr>
              <a:t> dolor </a:t>
            </a:r>
            <a:r>
              <a:rPr lang="it-IT" sz="2000" dirty="0" err="1">
                <a:solidFill>
                  <a:prstClr val="black"/>
                </a:solidFill>
              </a:rPr>
              <a:t>sit</a:t>
            </a:r>
            <a:r>
              <a:rPr lang="it-IT" sz="2000" dirty="0">
                <a:solidFill>
                  <a:prstClr val="black"/>
                </a:solidFill>
              </a:rPr>
              <a:t> </a:t>
            </a:r>
            <a:r>
              <a:rPr lang="it-IT" sz="2000" dirty="0" err="1">
                <a:solidFill>
                  <a:prstClr val="black"/>
                </a:solidFill>
              </a:rPr>
              <a:t>amet</a:t>
            </a:r>
            <a:r>
              <a:rPr lang="it-IT" sz="2000" dirty="0">
                <a:solidFill>
                  <a:prstClr val="black"/>
                </a:solidFill>
              </a:rPr>
              <a:t>, </a:t>
            </a:r>
            <a:r>
              <a:rPr lang="it-IT" sz="2000" dirty="0" err="1">
                <a:solidFill>
                  <a:prstClr val="black"/>
                </a:solidFill>
              </a:rPr>
              <a:t>consectetur</a:t>
            </a:r>
            <a:r>
              <a:rPr lang="it-IT" sz="2000" dirty="0">
                <a:solidFill>
                  <a:prstClr val="black"/>
                </a:solidFill>
              </a:rPr>
              <a:t> </a:t>
            </a:r>
            <a:r>
              <a:rPr lang="it-IT" sz="2000" dirty="0" err="1">
                <a:solidFill>
                  <a:prstClr val="black"/>
                </a:solidFill>
              </a:rPr>
              <a:t>adipiscing</a:t>
            </a:r>
            <a:r>
              <a:rPr lang="it-IT" sz="2000" dirty="0">
                <a:solidFill>
                  <a:prstClr val="black"/>
                </a:solidFill>
              </a:rPr>
              <a:t> </a:t>
            </a:r>
            <a:r>
              <a:rPr lang="it-IT" sz="2000" dirty="0" err="1">
                <a:solidFill>
                  <a:prstClr val="black"/>
                </a:solidFill>
              </a:rPr>
              <a:t>elit</a:t>
            </a:r>
            <a:r>
              <a:rPr lang="it-IT" sz="2000" dirty="0">
                <a:solidFill>
                  <a:prstClr val="black"/>
                </a:solidFill>
              </a:rPr>
              <a:t>, sed do </a:t>
            </a:r>
            <a:r>
              <a:rPr lang="it-IT" sz="2000" dirty="0" err="1">
                <a:solidFill>
                  <a:prstClr val="black"/>
                </a:solidFill>
              </a:rPr>
              <a:t>eiusmod</a:t>
            </a:r>
            <a:r>
              <a:rPr lang="it-IT" sz="2000" dirty="0">
                <a:solidFill>
                  <a:prstClr val="black"/>
                </a:solidFill>
              </a:rPr>
              <a:t> </a:t>
            </a:r>
            <a:r>
              <a:rPr lang="it-IT" sz="2000" dirty="0" err="1">
                <a:solidFill>
                  <a:prstClr val="black"/>
                </a:solidFill>
              </a:rPr>
              <a:t>tempor</a:t>
            </a:r>
            <a:r>
              <a:rPr lang="it-IT" sz="2000" dirty="0">
                <a:solidFill>
                  <a:prstClr val="black"/>
                </a:solidFill>
              </a:rPr>
              <a:t> </a:t>
            </a:r>
            <a:r>
              <a:rPr lang="it-IT" sz="2000" dirty="0" err="1">
                <a:solidFill>
                  <a:prstClr val="black"/>
                </a:solidFill>
              </a:rPr>
              <a:t>incididunt</a:t>
            </a:r>
            <a:r>
              <a:rPr lang="it-IT" sz="2000" dirty="0">
                <a:solidFill>
                  <a:prstClr val="black"/>
                </a:solidFill>
              </a:rPr>
              <a:t> ut labore et dolore magna </a:t>
            </a:r>
            <a:r>
              <a:rPr lang="it-IT" sz="2000" dirty="0" err="1">
                <a:solidFill>
                  <a:prstClr val="black"/>
                </a:solidFill>
              </a:rPr>
              <a:t>aliqua</a:t>
            </a:r>
            <a:r>
              <a:rPr lang="it-IT" sz="2000" dirty="0">
                <a:solidFill>
                  <a:prstClr val="black"/>
                </a:solidFill>
              </a:rPr>
              <a:t>. Ut </a:t>
            </a:r>
            <a:r>
              <a:rPr lang="it-IT" sz="2000" dirty="0" err="1">
                <a:solidFill>
                  <a:prstClr val="black"/>
                </a:solidFill>
              </a:rPr>
              <a:t>enim</a:t>
            </a:r>
            <a:r>
              <a:rPr lang="it-IT" sz="2000" dirty="0">
                <a:solidFill>
                  <a:prstClr val="black"/>
                </a:solidFill>
              </a:rPr>
              <a:t> ad </a:t>
            </a:r>
            <a:r>
              <a:rPr lang="it-IT" sz="2000" dirty="0" err="1">
                <a:solidFill>
                  <a:prstClr val="black"/>
                </a:solidFill>
              </a:rPr>
              <a:t>minim</a:t>
            </a:r>
            <a:r>
              <a:rPr lang="it-IT" sz="2000" dirty="0">
                <a:solidFill>
                  <a:prstClr val="black"/>
                </a:solidFill>
              </a:rPr>
              <a:t> </a:t>
            </a:r>
            <a:r>
              <a:rPr lang="it-IT" sz="2000" dirty="0" err="1">
                <a:solidFill>
                  <a:prstClr val="black"/>
                </a:solidFill>
              </a:rPr>
              <a:t>veniam</a:t>
            </a:r>
            <a:r>
              <a:rPr lang="it-IT" sz="2000" dirty="0">
                <a:solidFill>
                  <a:prstClr val="black"/>
                </a:solidFill>
              </a:rPr>
              <a:t>, </a:t>
            </a:r>
            <a:r>
              <a:rPr lang="it-IT" sz="2000" dirty="0" err="1">
                <a:solidFill>
                  <a:prstClr val="black"/>
                </a:solidFill>
              </a:rPr>
              <a:t>quis</a:t>
            </a:r>
            <a:r>
              <a:rPr lang="it-IT" sz="2000" dirty="0">
                <a:solidFill>
                  <a:prstClr val="black"/>
                </a:solidFill>
              </a:rPr>
              <a:t> </a:t>
            </a:r>
            <a:r>
              <a:rPr lang="it-IT" sz="2000" dirty="0" err="1">
                <a:solidFill>
                  <a:prstClr val="black"/>
                </a:solidFill>
              </a:rPr>
              <a:t>nostrud</a:t>
            </a:r>
            <a:r>
              <a:rPr lang="it-IT" sz="2000" dirty="0">
                <a:solidFill>
                  <a:prstClr val="black"/>
                </a:solidFill>
              </a:rPr>
              <a:t> </a:t>
            </a:r>
            <a:r>
              <a:rPr lang="it-IT" sz="2000" dirty="0" err="1">
                <a:solidFill>
                  <a:prstClr val="black"/>
                </a:solidFill>
              </a:rPr>
              <a:t>exercitation</a:t>
            </a:r>
            <a:r>
              <a:rPr lang="it-IT" sz="2000" dirty="0">
                <a:solidFill>
                  <a:prstClr val="black"/>
                </a:solidFill>
              </a:rPr>
              <a:t> </a:t>
            </a:r>
            <a:r>
              <a:rPr lang="it-IT" sz="2000" dirty="0" err="1">
                <a:solidFill>
                  <a:prstClr val="black"/>
                </a:solidFill>
              </a:rPr>
              <a:t>ullamco</a:t>
            </a:r>
            <a:r>
              <a:rPr lang="it-IT" sz="2000" dirty="0">
                <a:solidFill>
                  <a:prstClr val="black"/>
                </a:solidFill>
              </a:rPr>
              <a:t> </a:t>
            </a:r>
            <a:r>
              <a:rPr lang="it-IT" sz="2000" dirty="0" err="1">
                <a:solidFill>
                  <a:prstClr val="black"/>
                </a:solidFill>
              </a:rPr>
              <a:t>laboris</a:t>
            </a:r>
            <a:r>
              <a:rPr lang="it-IT" sz="2000" dirty="0">
                <a:solidFill>
                  <a:prstClr val="black"/>
                </a:solidFill>
              </a:rPr>
              <a:t> </a:t>
            </a:r>
            <a:r>
              <a:rPr lang="it-IT" sz="2000" dirty="0" err="1">
                <a:solidFill>
                  <a:prstClr val="black"/>
                </a:solidFill>
              </a:rPr>
              <a:t>nisi</a:t>
            </a:r>
            <a:r>
              <a:rPr lang="it-IT" sz="2000" dirty="0">
                <a:solidFill>
                  <a:prstClr val="black"/>
                </a:solidFill>
              </a:rPr>
              <a:t> ut </a:t>
            </a:r>
            <a:r>
              <a:rPr lang="it-IT" sz="2000" dirty="0" err="1">
                <a:solidFill>
                  <a:prstClr val="black"/>
                </a:solidFill>
              </a:rPr>
              <a:t>aliquip</a:t>
            </a:r>
            <a:r>
              <a:rPr lang="it-IT" sz="2000" dirty="0">
                <a:solidFill>
                  <a:prstClr val="black"/>
                </a:solidFill>
              </a:rPr>
              <a:t> ex ea </a:t>
            </a:r>
            <a:r>
              <a:rPr lang="it-IT" sz="2000" dirty="0" err="1">
                <a:solidFill>
                  <a:prstClr val="black"/>
                </a:solidFill>
              </a:rPr>
              <a:t>commodo</a:t>
            </a:r>
            <a:r>
              <a:rPr lang="it-IT" sz="2000" dirty="0">
                <a:solidFill>
                  <a:prstClr val="black"/>
                </a:solidFill>
              </a:rPr>
              <a:t> </a:t>
            </a:r>
            <a:r>
              <a:rPr lang="it-IT" sz="2000" dirty="0" err="1">
                <a:solidFill>
                  <a:prstClr val="black"/>
                </a:solidFill>
              </a:rPr>
              <a:t>consequat</a:t>
            </a:r>
            <a:r>
              <a:rPr lang="it-IT" sz="2000" dirty="0">
                <a:solidFill>
                  <a:prstClr val="black"/>
                </a:solidFill>
              </a:rPr>
              <a:t>. </a:t>
            </a:r>
            <a:r>
              <a:rPr lang="it-IT" sz="2000" dirty="0" err="1">
                <a:solidFill>
                  <a:prstClr val="black"/>
                </a:solidFill>
              </a:rPr>
              <a:t>Duis</a:t>
            </a:r>
            <a:r>
              <a:rPr lang="it-IT" sz="2000" dirty="0">
                <a:solidFill>
                  <a:prstClr val="black"/>
                </a:solidFill>
              </a:rPr>
              <a:t> </a:t>
            </a:r>
            <a:r>
              <a:rPr lang="it-IT" sz="2000" dirty="0" err="1">
                <a:solidFill>
                  <a:prstClr val="black"/>
                </a:solidFill>
              </a:rPr>
              <a:t>aute</a:t>
            </a:r>
            <a:r>
              <a:rPr lang="it-IT" sz="2000" dirty="0">
                <a:solidFill>
                  <a:prstClr val="black"/>
                </a:solidFill>
              </a:rPr>
              <a:t> </a:t>
            </a:r>
            <a:r>
              <a:rPr lang="it-IT" sz="2000" dirty="0" err="1">
                <a:solidFill>
                  <a:prstClr val="black"/>
                </a:solidFill>
              </a:rPr>
              <a:t>irure</a:t>
            </a:r>
            <a:r>
              <a:rPr lang="it-IT" sz="2000" dirty="0">
                <a:solidFill>
                  <a:prstClr val="black"/>
                </a:solidFill>
              </a:rPr>
              <a:t> dolor in </a:t>
            </a:r>
            <a:r>
              <a:rPr lang="it-IT" sz="2000" dirty="0" err="1">
                <a:solidFill>
                  <a:prstClr val="black"/>
                </a:solidFill>
              </a:rPr>
              <a:t>reprehenderit</a:t>
            </a:r>
            <a:r>
              <a:rPr lang="it-IT" sz="2000" dirty="0">
                <a:solidFill>
                  <a:prstClr val="black"/>
                </a:solidFill>
              </a:rPr>
              <a:t> in </a:t>
            </a:r>
            <a:r>
              <a:rPr lang="it-IT" sz="2000" dirty="0" err="1">
                <a:solidFill>
                  <a:prstClr val="black"/>
                </a:solidFill>
              </a:rPr>
              <a:t>voluptate</a:t>
            </a:r>
            <a:r>
              <a:rPr lang="it-IT" sz="2000" dirty="0">
                <a:solidFill>
                  <a:prstClr val="black"/>
                </a:solidFill>
              </a:rPr>
              <a:t> </a:t>
            </a:r>
            <a:r>
              <a:rPr lang="it-IT" sz="2000" dirty="0" err="1">
                <a:solidFill>
                  <a:prstClr val="black"/>
                </a:solidFill>
              </a:rPr>
              <a:t>velit</a:t>
            </a:r>
            <a:r>
              <a:rPr lang="it-IT" sz="2000" dirty="0">
                <a:solidFill>
                  <a:prstClr val="black"/>
                </a:solidFill>
              </a:rPr>
              <a:t> esse </a:t>
            </a:r>
            <a:r>
              <a:rPr lang="it-IT" sz="2000" dirty="0" err="1">
                <a:solidFill>
                  <a:prstClr val="black"/>
                </a:solidFill>
              </a:rPr>
              <a:t>cillum</a:t>
            </a:r>
            <a:r>
              <a:rPr lang="it-IT" sz="2000" dirty="0">
                <a:solidFill>
                  <a:prstClr val="black"/>
                </a:solidFill>
              </a:rPr>
              <a:t> dolore </a:t>
            </a:r>
            <a:r>
              <a:rPr lang="it-IT" sz="2000" dirty="0" err="1">
                <a:solidFill>
                  <a:prstClr val="black"/>
                </a:solidFill>
              </a:rPr>
              <a:t>eu</a:t>
            </a:r>
            <a:r>
              <a:rPr lang="it-IT" sz="2000" dirty="0">
                <a:solidFill>
                  <a:prstClr val="black"/>
                </a:solidFill>
              </a:rPr>
              <a:t> </a:t>
            </a:r>
            <a:r>
              <a:rPr lang="it-IT" sz="2000" dirty="0" err="1">
                <a:solidFill>
                  <a:prstClr val="black"/>
                </a:solidFill>
              </a:rPr>
              <a:t>fugiat</a:t>
            </a:r>
            <a:r>
              <a:rPr lang="it-IT" sz="2000" dirty="0">
                <a:solidFill>
                  <a:prstClr val="black"/>
                </a:solidFill>
              </a:rPr>
              <a:t> nulla </a:t>
            </a:r>
            <a:r>
              <a:rPr lang="it-IT" sz="2000" dirty="0" err="1">
                <a:solidFill>
                  <a:prstClr val="black"/>
                </a:solidFill>
              </a:rPr>
              <a:t>pariatur</a:t>
            </a:r>
            <a:r>
              <a:rPr lang="it-IT" sz="2000" dirty="0">
                <a:solidFill>
                  <a:prstClr val="black"/>
                </a:solidFill>
              </a:rPr>
              <a:t>. </a:t>
            </a:r>
            <a:r>
              <a:rPr lang="it-IT" sz="2000" dirty="0" err="1">
                <a:solidFill>
                  <a:prstClr val="black"/>
                </a:solidFill>
              </a:rPr>
              <a:t>Excepteur</a:t>
            </a:r>
            <a:r>
              <a:rPr lang="it-IT" sz="2000" dirty="0">
                <a:solidFill>
                  <a:prstClr val="black"/>
                </a:solidFill>
              </a:rPr>
              <a:t> </a:t>
            </a:r>
            <a:r>
              <a:rPr lang="it-IT" sz="2000" dirty="0" err="1">
                <a:solidFill>
                  <a:prstClr val="black"/>
                </a:solidFill>
              </a:rPr>
              <a:t>sint</a:t>
            </a:r>
            <a:r>
              <a:rPr lang="it-IT" sz="2000" dirty="0">
                <a:solidFill>
                  <a:prstClr val="black"/>
                </a:solidFill>
              </a:rPr>
              <a:t> </a:t>
            </a:r>
            <a:r>
              <a:rPr lang="it-IT" sz="2000" dirty="0" err="1">
                <a:solidFill>
                  <a:prstClr val="black"/>
                </a:solidFill>
              </a:rPr>
              <a:t>occaecat</a:t>
            </a:r>
            <a:r>
              <a:rPr lang="it-IT" sz="2000" dirty="0">
                <a:solidFill>
                  <a:prstClr val="black"/>
                </a:solidFill>
              </a:rPr>
              <a:t> </a:t>
            </a:r>
            <a:r>
              <a:rPr lang="it-IT" sz="2000" dirty="0" err="1">
                <a:solidFill>
                  <a:prstClr val="black"/>
                </a:solidFill>
              </a:rPr>
              <a:t>cupidatat</a:t>
            </a:r>
            <a:r>
              <a:rPr lang="it-IT" sz="2000" dirty="0">
                <a:solidFill>
                  <a:prstClr val="black"/>
                </a:solidFill>
              </a:rPr>
              <a:t> non </a:t>
            </a:r>
            <a:r>
              <a:rPr lang="it-IT" sz="2000" dirty="0" err="1">
                <a:solidFill>
                  <a:prstClr val="black"/>
                </a:solidFill>
              </a:rPr>
              <a:t>proident</a:t>
            </a:r>
            <a:r>
              <a:rPr lang="it-IT" sz="2000" dirty="0">
                <a:solidFill>
                  <a:prstClr val="black"/>
                </a:solidFill>
              </a:rPr>
              <a:t>, </a:t>
            </a:r>
            <a:r>
              <a:rPr lang="it-IT" sz="2000" dirty="0" err="1">
                <a:solidFill>
                  <a:prstClr val="black"/>
                </a:solidFill>
              </a:rPr>
              <a:t>sunt</a:t>
            </a:r>
            <a:r>
              <a:rPr lang="it-IT" sz="2000" dirty="0">
                <a:solidFill>
                  <a:prstClr val="black"/>
                </a:solidFill>
              </a:rPr>
              <a:t> in culpa qui officia </a:t>
            </a:r>
            <a:r>
              <a:rPr lang="it-IT" sz="2000" dirty="0" err="1">
                <a:solidFill>
                  <a:prstClr val="black"/>
                </a:solidFill>
              </a:rPr>
              <a:t>deserunt</a:t>
            </a:r>
            <a:r>
              <a:rPr lang="it-IT" sz="2000" dirty="0">
                <a:solidFill>
                  <a:prstClr val="black"/>
                </a:solidFill>
              </a:rPr>
              <a:t> </a:t>
            </a:r>
            <a:r>
              <a:rPr lang="it-IT" sz="2000" dirty="0" err="1">
                <a:solidFill>
                  <a:prstClr val="black"/>
                </a:solidFill>
              </a:rPr>
              <a:t>mollit</a:t>
            </a:r>
            <a:r>
              <a:rPr lang="it-IT" sz="2000" dirty="0">
                <a:solidFill>
                  <a:prstClr val="black"/>
                </a:solidFill>
              </a:rPr>
              <a:t> </a:t>
            </a:r>
            <a:r>
              <a:rPr lang="it-IT" sz="2000" dirty="0" err="1">
                <a:solidFill>
                  <a:prstClr val="black"/>
                </a:solidFill>
              </a:rPr>
              <a:t>anim</a:t>
            </a:r>
            <a:r>
              <a:rPr lang="it-IT" sz="2000" dirty="0">
                <a:solidFill>
                  <a:prstClr val="black"/>
                </a:solidFill>
              </a:rPr>
              <a:t> id est </a:t>
            </a:r>
            <a:r>
              <a:rPr lang="it-IT" sz="2000" dirty="0" err="1">
                <a:solidFill>
                  <a:prstClr val="black"/>
                </a:solidFill>
              </a:rPr>
              <a:t>laborum</a:t>
            </a:r>
            <a:r>
              <a:rPr lang="it-IT" sz="2000" dirty="0">
                <a:solidFill>
                  <a:prstClr val="black"/>
                </a:solidFill>
              </a:rPr>
              <a:t>.</a:t>
            </a:r>
            <a:endParaRPr lang="it-IT" b="1" dirty="0">
              <a:solidFill>
                <a:prstClr val="black"/>
              </a:solidFill>
            </a:endParaRPr>
          </a:p>
          <a:p>
            <a:pPr marL="0" indent="0" algn="just" defTabSz="914400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it-IT" b="1" dirty="0" err="1">
                <a:solidFill>
                  <a:prstClr val="black"/>
                </a:solidFill>
              </a:rPr>
              <a:t>Section</a:t>
            </a:r>
            <a:r>
              <a:rPr lang="it-IT" b="1" dirty="0">
                <a:solidFill>
                  <a:prstClr val="black"/>
                </a:solidFill>
              </a:rPr>
              <a:t> 1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/>
            </a:pPr>
            <a:r>
              <a:rPr lang="en-US" sz="2000" dirty="0">
                <a:solidFill>
                  <a:prstClr val="black"/>
                </a:solidFill>
              </a:rPr>
              <a:t>Lorem ipsum dolor sit </a:t>
            </a:r>
            <a:r>
              <a:rPr lang="en-US" sz="2000" dirty="0" err="1">
                <a:solidFill>
                  <a:prstClr val="black"/>
                </a:solidFill>
              </a:rPr>
              <a:t>amet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dirty="0" err="1">
                <a:solidFill>
                  <a:prstClr val="black"/>
                </a:solidFill>
              </a:rPr>
              <a:t>consectetur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adipiscing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elit</a:t>
            </a:r>
            <a:r>
              <a:rPr lang="en-US" sz="2000" dirty="0">
                <a:solidFill>
                  <a:prstClr val="black"/>
                </a:solidFill>
              </a:rPr>
              <a:t>, sed do </a:t>
            </a:r>
            <a:r>
              <a:rPr lang="en-US" sz="2000" dirty="0" err="1">
                <a:solidFill>
                  <a:prstClr val="black"/>
                </a:solidFill>
              </a:rPr>
              <a:t>eiusmod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tempor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incididunt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ut</a:t>
            </a:r>
            <a:r>
              <a:rPr lang="en-US" sz="2000" dirty="0">
                <a:solidFill>
                  <a:prstClr val="black"/>
                </a:solidFill>
              </a:rPr>
              <a:t> labore et dolore magna </a:t>
            </a:r>
            <a:r>
              <a:rPr lang="en-US" sz="2000" dirty="0" err="1">
                <a:solidFill>
                  <a:prstClr val="black"/>
                </a:solidFill>
              </a:rPr>
              <a:t>aliqua</a:t>
            </a:r>
            <a:r>
              <a:rPr lang="en-US" sz="2000" dirty="0">
                <a:solidFill>
                  <a:prstClr val="black"/>
                </a:solidFill>
              </a:rPr>
              <a:t>. Ut </a:t>
            </a:r>
            <a:r>
              <a:rPr lang="en-US" sz="2000" dirty="0" err="1">
                <a:solidFill>
                  <a:prstClr val="black"/>
                </a:solidFill>
              </a:rPr>
              <a:t>enim</a:t>
            </a:r>
            <a:r>
              <a:rPr lang="en-US" sz="2000" dirty="0">
                <a:solidFill>
                  <a:prstClr val="black"/>
                </a:solidFill>
              </a:rPr>
              <a:t> ad minim </a:t>
            </a:r>
            <a:r>
              <a:rPr lang="en-US" sz="2000" dirty="0" err="1">
                <a:solidFill>
                  <a:prstClr val="black"/>
                </a:solidFill>
              </a:rPr>
              <a:t>veniam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dirty="0" err="1">
                <a:solidFill>
                  <a:prstClr val="black"/>
                </a:solidFill>
              </a:rPr>
              <a:t>quis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nostrud</a:t>
            </a:r>
            <a:r>
              <a:rPr lang="en-US" sz="2000" dirty="0">
                <a:solidFill>
                  <a:prstClr val="black"/>
                </a:solidFill>
              </a:rPr>
              <a:t> exercitation </a:t>
            </a:r>
            <a:r>
              <a:rPr lang="en-US" sz="2000" dirty="0" err="1">
                <a:solidFill>
                  <a:prstClr val="black"/>
                </a:solidFill>
              </a:rPr>
              <a:t>ullamco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laboris</a:t>
            </a:r>
            <a:r>
              <a:rPr lang="en-US" sz="2000" dirty="0">
                <a:solidFill>
                  <a:prstClr val="black"/>
                </a:solidFill>
              </a:rPr>
              <a:t> nisi </a:t>
            </a:r>
            <a:r>
              <a:rPr lang="en-US" sz="2000" dirty="0" err="1">
                <a:solidFill>
                  <a:prstClr val="black"/>
                </a:solidFill>
              </a:rPr>
              <a:t>ut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aliquip</a:t>
            </a:r>
            <a:r>
              <a:rPr lang="en-US" sz="2000" dirty="0">
                <a:solidFill>
                  <a:prstClr val="black"/>
                </a:solidFill>
              </a:rPr>
              <a:t> ex </a:t>
            </a:r>
            <a:r>
              <a:rPr lang="en-US" sz="2000" dirty="0" err="1">
                <a:solidFill>
                  <a:prstClr val="black"/>
                </a:solidFill>
              </a:rPr>
              <a:t>ea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commodo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consequat</a:t>
            </a:r>
            <a:r>
              <a:rPr lang="en-US" sz="2000" dirty="0">
                <a:solidFill>
                  <a:prstClr val="black"/>
                </a:solidFill>
              </a:rPr>
              <a:t>. Duis </a:t>
            </a:r>
            <a:r>
              <a:rPr lang="en-US" sz="2000" dirty="0" err="1">
                <a:solidFill>
                  <a:prstClr val="black"/>
                </a:solidFill>
              </a:rPr>
              <a:t>aute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irure</a:t>
            </a:r>
            <a:r>
              <a:rPr lang="en-US" sz="2000" dirty="0">
                <a:solidFill>
                  <a:prstClr val="black"/>
                </a:solidFill>
              </a:rPr>
              <a:t> dolor in </a:t>
            </a:r>
            <a:r>
              <a:rPr lang="en-US" sz="2000" dirty="0" err="1">
                <a:solidFill>
                  <a:prstClr val="black"/>
                </a:solidFill>
              </a:rPr>
              <a:t>reprehenderit</a:t>
            </a:r>
            <a:r>
              <a:rPr lang="en-US" sz="2000" dirty="0">
                <a:solidFill>
                  <a:prstClr val="black"/>
                </a:solidFill>
              </a:rPr>
              <a:t> in </a:t>
            </a:r>
            <a:r>
              <a:rPr lang="en-US" sz="2000" dirty="0" err="1">
                <a:solidFill>
                  <a:prstClr val="black"/>
                </a:solidFill>
              </a:rPr>
              <a:t>voluptate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velit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esse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cillum</a:t>
            </a:r>
            <a:r>
              <a:rPr lang="en-US" sz="2000" dirty="0">
                <a:solidFill>
                  <a:prstClr val="black"/>
                </a:solidFill>
              </a:rPr>
              <a:t> dolore </a:t>
            </a:r>
            <a:r>
              <a:rPr lang="en-US" sz="2000" dirty="0" err="1">
                <a:solidFill>
                  <a:prstClr val="black"/>
                </a:solidFill>
              </a:rPr>
              <a:t>eu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fugiat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nulla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pariatur</a:t>
            </a:r>
            <a:r>
              <a:rPr lang="en-US" sz="2000" dirty="0">
                <a:solidFill>
                  <a:prstClr val="black"/>
                </a:solidFill>
              </a:rPr>
              <a:t>. </a:t>
            </a:r>
            <a:r>
              <a:rPr lang="en-US" sz="2000" dirty="0" err="1">
                <a:solidFill>
                  <a:prstClr val="black"/>
                </a:solidFill>
              </a:rPr>
              <a:t>Excepteur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sint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occaecat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cupidatat</a:t>
            </a:r>
            <a:r>
              <a:rPr lang="en-US" sz="2000" dirty="0">
                <a:solidFill>
                  <a:prstClr val="black"/>
                </a:solidFill>
              </a:rPr>
              <a:t> non </a:t>
            </a:r>
            <a:r>
              <a:rPr lang="en-US" sz="2000" dirty="0" err="1">
                <a:solidFill>
                  <a:prstClr val="black"/>
                </a:solidFill>
              </a:rPr>
              <a:t>proident</a:t>
            </a:r>
            <a:r>
              <a:rPr lang="en-US" sz="2000" dirty="0">
                <a:solidFill>
                  <a:prstClr val="black"/>
                </a:solidFill>
              </a:rPr>
              <a:t>, sunt in culpa qui </a:t>
            </a:r>
            <a:r>
              <a:rPr lang="en-US" sz="2000" dirty="0" err="1">
                <a:solidFill>
                  <a:prstClr val="black"/>
                </a:solidFill>
              </a:rPr>
              <a:t>officia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deserunt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mollit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anim</a:t>
            </a:r>
            <a:r>
              <a:rPr lang="en-US" sz="2000" dirty="0">
                <a:solidFill>
                  <a:prstClr val="black"/>
                </a:solidFill>
              </a:rPr>
              <a:t> id </a:t>
            </a:r>
            <a:r>
              <a:rPr lang="en-US" sz="2000" dirty="0" err="1">
                <a:solidFill>
                  <a:prstClr val="black"/>
                </a:solidFill>
              </a:rPr>
              <a:t>est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laborum</a:t>
            </a:r>
            <a:r>
              <a:rPr lang="en-US" sz="2000" dirty="0">
                <a:solidFill>
                  <a:prstClr val="black"/>
                </a:solidFill>
              </a:rPr>
              <a:t>.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/>
            </a:pPr>
            <a:r>
              <a:rPr lang="en-US" sz="2000" dirty="0">
                <a:solidFill>
                  <a:prstClr val="black"/>
                </a:solidFill>
              </a:rPr>
              <a:t>Lorem ipsum dolor sit </a:t>
            </a:r>
            <a:r>
              <a:rPr lang="en-US" sz="2000" dirty="0" err="1">
                <a:solidFill>
                  <a:prstClr val="black"/>
                </a:solidFill>
              </a:rPr>
              <a:t>amet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dirty="0" err="1">
                <a:solidFill>
                  <a:prstClr val="black"/>
                </a:solidFill>
              </a:rPr>
              <a:t>consectetur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adipiscing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elit</a:t>
            </a:r>
            <a:r>
              <a:rPr lang="en-US" sz="2000" dirty="0">
                <a:solidFill>
                  <a:prstClr val="black"/>
                </a:solidFill>
              </a:rPr>
              <a:t>, sed do </a:t>
            </a:r>
            <a:r>
              <a:rPr lang="en-US" sz="2000" dirty="0" err="1">
                <a:solidFill>
                  <a:prstClr val="black"/>
                </a:solidFill>
              </a:rPr>
              <a:t>eiusmod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tempor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incididunt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ut</a:t>
            </a:r>
            <a:r>
              <a:rPr lang="en-US" sz="2000" dirty="0">
                <a:solidFill>
                  <a:prstClr val="black"/>
                </a:solidFill>
              </a:rPr>
              <a:t> labore et dolore magna </a:t>
            </a:r>
            <a:r>
              <a:rPr lang="en-US" sz="2000" dirty="0" err="1">
                <a:solidFill>
                  <a:prstClr val="black"/>
                </a:solidFill>
              </a:rPr>
              <a:t>aliqua</a:t>
            </a:r>
            <a:r>
              <a:rPr lang="en-US" sz="2000" dirty="0">
                <a:solidFill>
                  <a:prstClr val="black"/>
                </a:solidFill>
              </a:rPr>
              <a:t>. Ut </a:t>
            </a:r>
            <a:r>
              <a:rPr lang="en-US" sz="2000" dirty="0" err="1">
                <a:solidFill>
                  <a:prstClr val="black"/>
                </a:solidFill>
              </a:rPr>
              <a:t>enim</a:t>
            </a:r>
            <a:r>
              <a:rPr lang="en-US" sz="2000" dirty="0">
                <a:solidFill>
                  <a:prstClr val="black"/>
                </a:solidFill>
              </a:rPr>
              <a:t> ad minim </a:t>
            </a:r>
            <a:r>
              <a:rPr lang="en-US" sz="2000" dirty="0" err="1">
                <a:solidFill>
                  <a:prstClr val="black"/>
                </a:solidFill>
              </a:rPr>
              <a:t>veniam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dirty="0" err="1">
                <a:solidFill>
                  <a:prstClr val="black"/>
                </a:solidFill>
              </a:rPr>
              <a:t>quis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nostrud</a:t>
            </a:r>
            <a:r>
              <a:rPr lang="en-US" sz="2000" dirty="0">
                <a:solidFill>
                  <a:prstClr val="black"/>
                </a:solidFill>
              </a:rPr>
              <a:t> exercitation </a:t>
            </a:r>
            <a:r>
              <a:rPr lang="en-US" sz="2000" dirty="0" err="1">
                <a:solidFill>
                  <a:prstClr val="black"/>
                </a:solidFill>
              </a:rPr>
              <a:t>ullamco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laboris</a:t>
            </a:r>
            <a:r>
              <a:rPr lang="en-US" sz="2000" dirty="0">
                <a:solidFill>
                  <a:prstClr val="black"/>
                </a:solidFill>
              </a:rPr>
              <a:t> nisi </a:t>
            </a:r>
            <a:r>
              <a:rPr lang="en-US" sz="2000" dirty="0" err="1">
                <a:solidFill>
                  <a:prstClr val="black"/>
                </a:solidFill>
              </a:rPr>
              <a:t>ut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aliquip</a:t>
            </a:r>
            <a:r>
              <a:rPr lang="en-US" sz="2000" dirty="0">
                <a:solidFill>
                  <a:prstClr val="black"/>
                </a:solidFill>
              </a:rPr>
              <a:t> ex </a:t>
            </a:r>
            <a:r>
              <a:rPr lang="en-US" sz="2000" dirty="0" err="1">
                <a:solidFill>
                  <a:prstClr val="black"/>
                </a:solidFill>
              </a:rPr>
              <a:t>ea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commodo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consequat</a:t>
            </a:r>
            <a:r>
              <a:rPr lang="en-US" sz="2000" dirty="0">
                <a:solidFill>
                  <a:prstClr val="black"/>
                </a:solidFill>
              </a:rPr>
              <a:t>. Duis </a:t>
            </a:r>
            <a:r>
              <a:rPr lang="en-US" sz="2000" dirty="0" err="1">
                <a:solidFill>
                  <a:prstClr val="black"/>
                </a:solidFill>
              </a:rPr>
              <a:t>aute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irure</a:t>
            </a:r>
            <a:r>
              <a:rPr lang="en-US" sz="2000" dirty="0">
                <a:solidFill>
                  <a:prstClr val="black"/>
                </a:solidFill>
              </a:rPr>
              <a:t> dolor in </a:t>
            </a:r>
            <a:r>
              <a:rPr lang="en-US" sz="2000" dirty="0" err="1">
                <a:solidFill>
                  <a:prstClr val="black"/>
                </a:solidFill>
              </a:rPr>
              <a:t>reprehenderit</a:t>
            </a:r>
            <a:r>
              <a:rPr lang="en-US" sz="2000" dirty="0">
                <a:solidFill>
                  <a:prstClr val="black"/>
                </a:solidFill>
              </a:rPr>
              <a:t> in </a:t>
            </a:r>
            <a:r>
              <a:rPr lang="en-US" sz="2000" dirty="0" err="1">
                <a:solidFill>
                  <a:prstClr val="black"/>
                </a:solidFill>
              </a:rPr>
              <a:t>voluptate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velit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esse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cillum</a:t>
            </a:r>
            <a:r>
              <a:rPr lang="en-US" sz="2000" dirty="0">
                <a:solidFill>
                  <a:prstClr val="black"/>
                </a:solidFill>
              </a:rPr>
              <a:t> dolore </a:t>
            </a:r>
            <a:r>
              <a:rPr lang="en-US" sz="2000" dirty="0" err="1">
                <a:solidFill>
                  <a:prstClr val="black"/>
                </a:solidFill>
              </a:rPr>
              <a:t>eu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fugiat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nulla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pariatur</a:t>
            </a:r>
            <a:r>
              <a:rPr lang="en-US" sz="2000" dirty="0">
                <a:solidFill>
                  <a:prstClr val="black"/>
                </a:solidFill>
              </a:rPr>
              <a:t>. </a:t>
            </a:r>
            <a:r>
              <a:rPr lang="en-US" sz="2000" dirty="0" err="1">
                <a:solidFill>
                  <a:prstClr val="black"/>
                </a:solidFill>
              </a:rPr>
              <a:t>Excepteur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sint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occaecat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cupidatat</a:t>
            </a:r>
            <a:r>
              <a:rPr lang="en-US" sz="2000" dirty="0">
                <a:solidFill>
                  <a:prstClr val="black"/>
                </a:solidFill>
              </a:rPr>
              <a:t> non </a:t>
            </a:r>
            <a:r>
              <a:rPr lang="en-US" sz="2000" dirty="0" err="1">
                <a:solidFill>
                  <a:prstClr val="black"/>
                </a:solidFill>
              </a:rPr>
              <a:t>proident</a:t>
            </a:r>
            <a:r>
              <a:rPr lang="en-US" sz="2000" dirty="0">
                <a:solidFill>
                  <a:prstClr val="black"/>
                </a:solidFill>
              </a:rPr>
              <a:t>, sunt in culpa qui </a:t>
            </a:r>
            <a:r>
              <a:rPr lang="en-US" sz="2000" dirty="0" err="1">
                <a:solidFill>
                  <a:prstClr val="black"/>
                </a:solidFill>
              </a:rPr>
              <a:t>officia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deserunt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mollit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anim</a:t>
            </a:r>
            <a:r>
              <a:rPr lang="en-US" sz="2000" dirty="0">
                <a:solidFill>
                  <a:prstClr val="black"/>
                </a:solidFill>
              </a:rPr>
              <a:t> id </a:t>
            </a:r>
            <a:r>
              <a:rPr lang="en-US" sz="2000" dirty="0" err="1">
                <a:solidFill>
                  <a:prstClr val="black"/>
                </a:solidFill>
              </a:rPr>
              <a:t>est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laborum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/>
            </a:pPr>
            <a:br>
              <a:rPr lang="en-US" dirty="0">
                <a:solidFill>
                  <a:prstClr val="black"/>
                </a:solidFill>
              </a:rPr>
            </a:b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5" name="Immagine 4">
            <a:hlinkClick r:id="rId3"/>
            <a:extLst>
              <a:ext uri="{FF2B5EF4-FFF2-40B4-BE49-F238E27FC236}">
                <a16:creationId xmlns:a16="http://schemas.microsoft.com/office/drawing/2014/main" id="{C7D8C34F-CE88-F5FE-65B8-DDBE5BBE4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813" y="20045352"/>
            <a:ext cx="3365717" cy="1096296"/>
          </a:xfrm>
          <a:prstGeom prst="rect">
            <a:avLst/>
          </a:prstGeom>
        </p:spPr>
      </p:pic>
      <p:pic>
        <p:nvPicPr>
          <p:cNvPr id="7" name="Immagine 6">
            <a:hlinkClick r:id="rId5"/>
            <a:extLst>
              <a:ext uri="{FF2B5EF4-FFF2-40B4-BE49-F238E27FC236}">
                <a16:creationId xmlns:a16="http://schemas.microsoft.com/office/drawing/2014/main" id="{2A0FA80E-528E-EF0D-6DC6-6A91C8BB4E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90" y="20096941"/>
            <a:ext cx="1221266" cy="993117"/>
          </a:xfrm>
          <a:prstGeom prst="rect">
            <a:avLst/>
          </a:prstGeom>
        </p:spPr>
      </p:pic>
      <p:pic>
        <p:nvPicPr>
          <p:cNvPr id="9" name="Immagine 8">
            <a:hlinkClick r:id="rId7"/>
            <a:extLst>
              <a:ext uri="{FF2B5EF4-FFF2-40B4-BE49-F238E27FC236}">
                <a16:creationId xmlns:a16="http://schemas.microsoft.com/office/drawing/2014/main" id="{9EA23D84-B6B2-373F-A364-49CC12B62A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101" y="20118892"/>
            <a:ext cx="1204752" cy="949213"/>
          </a:xfrm>
          <a:prstGeom prst="rect">
            <a:avLst/>
          </a:prstGeom>
        </p:spPr>
      </p:pic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D40C2C38-AC90-AA28-447A-96430CB98870}"/>
              </a:ext>
            </a:extLst>
          </p:cNvPr>
          <p:cNvSpPr txBox="1">
            <a:spLocks/>
          </p:cNvSpPr>
          <p:nvPr/>
        </p:nvSpPr>
        <p:spPr>
          <a:xfrm>
            <a:off x="8033522" y="11575367"/>
            <a:ext cx="6371583" cy="36334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77990" indent="-377990" algn="l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133970" indent="-377990" algn="l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89951" indent="-377990" algn="l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645931" indent="-377990" algn="l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401911" indent="-377990" algn="l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4157891" indent="-377990" algn="l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13871" indent="-377990" algn="l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69852" indent="-377990" algn="l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25832" indent="-377990" algn="l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it-IT" b="1" dirty="0" err="1">
                <a:solidFill>
                  <a:prstClr val="black"/>
                </a:solidFill>
              </a:rPr>
              <a:t>Section</a:t>
            </a:r>
            <a:r>
              <a:rPr lang="it-IT" b="1" dirty="0">
                <a:solidFill>
                  <a:prstClr val="black"/>
                </a:solidFill>
              </a:rPr>
              <a:t> 2</a:t>
            </a:r>
          </a:p>
          <a:p>
            <a:pPr algn="just" defTabSz="9144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…</a:t>
            </a:r>
          </a:p>
          <a:p>
            <a:pPr algn="just" defTabSz="9144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…</a:t>
            </a:r>
          </a:p>
          <a:p>
            <a:pPr algn="just" defTabSz="9144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…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/>
            </a:pPr>
            <a:endParaRPr lang="en-US" dirty="0">
              <a:solidFill>
                <a:prstClr val="black"/>
              </a:solidFill>
            </a:endParaRPr>
          </a:p>
          <a:p>
            <a:pPr algn="just" defTabSz="9144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/>
            </a:pPr>
            <a:endParaRPr lang="en-US" dirty="0">
              <a:solidFill>
                <a:prstClr val="black"/>
              </a:solidFill>
            </a:endParaRPr>
          </a:p>
          <a:p>
            <a:pPr algn="just" defTabSz="9144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4F1E379-B21B-EB2F-82CD-0EB710F8BA13}"/>
              </a:ext>
            </a:extLst>
          </p:cNvPr>
          <p:cNvSpPr txBox="1"/>
          <p:nvPr/>
        </p:nvSpPr>
        <p:spPr>
          <a:xfrm>
            <a:off x="5765816" y="3128913"/>
            <a:ext cx="3587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Author, </a:t>
            </a:r>
            <a:r>
              <a:rPr lang="it-IT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  <a:endParaRPr lang="it-IT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D319703-A57F-63EB-792D-4F8B6C0A1F91}"/>
              </a:ext>
            </a:extLst>
          </p:cNvPr>
          <p:cNvSpPr txBox="1"/>
          <p:nvPr/>
        </p:nvSpPr>
        <p:spPr>
          <a:xfrm>
            <a:off x="6684014" y="2024800"/>
            <a:ext cx="1751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it-IT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14E05906-0C29-0514-7796-45EE7BA68690}"/>
              </a:ext>
            </a:extLst>
          </p:cNvPr>
          <p:cNvGrpSpPr/>
          <p:nvPr/>
        </p:nvGrpSpPr>
        <p:grpSpPr>
          <a:xfrm>
            <a:off x="9932750" y="4798109"/>
            <a:ext cx="2573124" cy="6240035"/>
            <a:chOff x="9932750" y="5154484"/>
            <a:chExt cx="2573124" cy="6240035"/>
          </a:xfrm>
        </p:grpSpPr>
        <p:pic>
          <p:nvPicPr>
            <p:cNvPr id="13" name="Immagine 12" descr="Immagine che contiene apparecchio, asciugabiancheria&#10;&#10;Descrizione generata automaticamente">
              <a:extLst>
                <a:ext uri="{FF2B5EF4-FFF2-40B4-BE49-F238E27FC236}">
                  <a16:creationId xmlns:a16="http://schemas.microsoft.com/office/drawing/2014/main" id="{56AC4F98-2C0B-5484-E377-D2D88133D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2750" y="5154484"/>
              <a:ext cx="2573124" cy="5620245"/>
            </a:xfrm>
            <a:prstGeom prst="rect">
              <a:avLst/>
            </a:prstGeom>
          </p:spPr>
        </p:pic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10B74BBD-D8FB-AB7A-E3FD-49B33092242C}"/>
                </a:ext>
              </a:extLst>
            </p:cNvPr>
            <p:cNvSpPr txBox="1"/>
            <p:nvPr/>
          </p:nvSpPr>
          <p:spPr>
            <a:xfrm>
              <a:off x="10031325" y="10994409"/>
              <a:ext cx="23759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Fig</a:t>
              </a:r>
              <a:r>
                <a:rPr lang="it-IT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it-IT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it-IT" sz="2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Caption</a:t>
              </a:r>
              <a:r>
                <a:rPr lang="it-IT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</a:t>
              </a:r>
            </a:p>
          </p:txBody>
        </p:sp>
      </p:grp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314D6A54-69DF-DDDF-43A4-F34CF1C8B724}"/>
              </a:ext>
            </a:extLst>
          </p:cNvPr>
          <p:cNvSpPr txBox="1">
            <a:spLocks/>
          </p:cNvSpPr>
          <p:nvPr/>
        </p:nvSpPr>
        <p:spPr>
          <a:xfrm>
            <a:off x="8033520" y="15628561"/>
            <a:ext cx="6371583" cy="411542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marL="377990" indent="-377990" algn="l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133970" indent="-377990" algn="l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89951" indent="-377990" algn="l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645931" indent="-377990" algn="l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401911" indent="-377990" algn="l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4157891" indent="-377990" algn="l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13871" indent="-377990" algn="l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69852" indent="-377990" algn="l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25832" indent="-377990" algn="l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it-IT" b="1" dirty="0" err="1">
                <a:solidFill>
                  <a:prstClr val="black"/>
                </a:solidFill>
              </a:rPr>
              <a:t>References</a:t>
            </a:r>
            <a:endParaRPr lang="en-US" b="1" dirty="0">
              <a:solidFill>
                <a:prstClr val="black"/>
              </a:solidFill>
            </a:endParaRPr>
          </a:p>
          <a:p>
            <a:pPr marL="457200" indent="-457200" algn="just" defTabSz="9144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  <a:defRPr/>
            </a:pPr>
            <a:r>
              <a:rPr lang="en-US" sz="2000" dirty="0" err="1"/>
              <a:t>Hanumante</a:t>
            </a:r>
            <a:r>
              <a:rPr lang="en-US" sz="2000" dirty="0"/>
              <a:t>, V., Roy, S., &amp; </a:t>
            </a:r>
            <a:r>
              <a:rPr lang="en-US" sz="2000" dirty="0" err="1"/>
              <a:t>Maity</a:t>
            </a:r>
            <a:r>
              <a:rPr lang="en-US" sz="2000" dirty="0"/>
              <a:t>, S. (2013). Low cost obstacle avoidance robot. </a:t>
            </a:r>
            <a:r>
              <a:rPr lang="en-US" sz="2000" i="1" dirty="0"/>
              <a:t>International Journal of Soft Computing and Engineering</a:t>
            </a:r>
            <a:r>
              <a:rPr lang="en-US" sz="2000" dirty="0"/>
              <a:t>, </a:t>
            </a:r>
            <a:r>
              <a:rPr lang="en-US" sz="2000" i="1" dirty="0"/>
              <a:t>3</a:t>
            </a:r>
            <a:r>
              <a:rPr lang="en-US" sz="2000" dirty="0"/>
              <a:t>(4), 52-55.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E7031ED-3D24-E854-5A68-26C6F43034BA}"/>
              </a:ext>
            </a:extLst>
          </p:cNvPr>
          <p:cNvSpPr txBox="1"/>
          <p:nvPr/>
        </p:nvSpPr>
        <p:spPr>
          <a:xfrm>
            <a:off x="5551748" y="4003476"/>
            <a:ext cx="4015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spcAft>
                <a:spcPts val="400"/>
              </a:spcAft>
              <a:defRPr/>
            </a:pPr>
            <a:r>
              <a:rPr lang="it-IT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Keyword 1, keyword 2, keyword 3</a:t>
            </a:r>
          </a:p>
        </p:txBody>
      </p:sp>
    </p:spTree>
    <p:extLst>
      <p:ext uri="{BB962C8B-B14F-4D97-AF65-F5344CB8AC3E}">
        <p14:creationId xmlns:p14="http://schemas.microsoft.com/office/powerpoint/2010/main" val="34163773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14fd23-00a9-4968-a473-fe86efce66a3" xsi:nil="true"/>
    <lcf76f155ced4ddcb4097134ff3c332f xmlns="09716770-0eda-4b45-8812-00bdb7b6501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FFFA3D5CC61154EA5FF2B283A61CF4A" ma:contentTypeVersion="8" ma:contentTypeDescription="Creare un nuovo documento." ma:contentTypeScope="" ma:versionID="e7d519729629d49c04e8b360f5e14037">
  <xsd:schema xmlns:xsd="http://www.w3.org/2001/XMLSchema" xmlns:xs="http://www.w3.org/2001/XMLSchema" xmlns:p="http://schemas.microsoft.com/office/2006/metadata/properties" xmlns:ns2="09716770-0eda-4b45-8812-00bdb7b6501d" xmlns:ns3="2c14fd23-00a9-4968-a473-fe86efce66a3" targetNamespace="http://schemas.microsoft.com/office/2006/metadata/properties" ma:root="true" ma:fieldsID="0302458cc50aadf2193ea678d74a4183" ns2:_="" ns3:_="">
    <xsd:import namespace="09716770-0eda-4b45-8812-00bdb7b6501d"/>
    <xsd:import namespace="2c14fd23-00a9-4968-a473-fe86efce66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16770-0eda-4b45-8812-00bdb7b650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 immagine" ma:readOnly="false" ma:fieldId="{5cf76f15-5ced-4ddc-b409-7134ff3c332f}" ma:taxonomyMulti="true" ma:sspId="e03ef3db-1873-48f1-8e04-87b5542c2e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14fd23-00a9-4968-a473-fe86efce66a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4574b19-d34e-4692-a90c-9a3115ecf473}" ma:internalName="TaxCatchAll" ma:showField="CatchAllData" ma:web="2c14fd23-00a9-4968-a473-fe86efce66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2C03ED-1307-4641-ABD3-79353573E9ED}">
  <ds:schemaRefs>
    <ds:schemaRef ds:uri="http://schemas.microsoft.com/office/2006/documentManagement/types"/>
    <ds:schemaRef ds:uri="http://purl.org/dc/elements/1.1/"/>
    <ds:schemaRef ds:uri="http://www.w3.org/XML/1998/namespace"/>
    <ds:schemaRef ds:uri="2c14fd23-00a9-4968-a473-fe86efce66a3"/>
    <ds:schemaRef ds:uri="http://schemas.microsoft.com/office/2006/metadata/properties"/>
    <ds:schemaRef ds:uri="http://purl.org/dc/terms/"/>
    <ds:schemaRef ds:uri="http://purl.org/dc/dcmitype/"/>
    <ds:schemaRef ds:uri="09716770-0eda-4b45-8812-00bdb7b6501d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C757792-B070-4729-A78F-FCF0BA911D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716770-0eda-4b45-8812-00bdb7b6501d"/>
    <ds:schemaRef ds:uri="2c14fd23-00a9-4968-a473-fe86efce66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0B1494-56B1-4B93-88E1-34A951ECEC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292</Words>
  <Application>Microsoft Office PowerPoint</Application>
  <PresentationFormat>Personalizzato</PresentationFormat>
  <Paragraphs>17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GIACOMO PALMIERI</dc:creator>
  <cp:lastModifiedBy>LUCA CARBONARI</cp:lastModifiedBy>
  <cp:revision>25</cp:revision>
  <cp:lastPrinted>2023-02-17T10:18:52Z</cp:lastPrinted>
  <dcterms:created xsi:type="dcterms:W3CDTF">2022-10-20T09:51:12Z</dcterms:created>
  <dcterms:modified xsi:type="dcterms:W3CDTF">2023-02-17T11:18:40Z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0x010100BFFFA3D5CC61154EA5FF2B283A61CF4A</vt:lpwstr>
  </property>
</Properties>
</file>